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53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2.wmf>
</file>

<file path=ppt/media/image3.wmf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135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55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626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8197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5171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056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219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5477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0565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36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594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98696-FCEB-4D56-B2EC-65C3ACB9F01E}" type="datetimeFigureOut">
              <a:rPr lang="ko-KR" altLang="en-US" smtClean="0"/>
              <a:t>2020-04-26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7749B-A9D9-40A3-819B-0628181632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915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27584" y="1268760"/>
            <a:ext cx="7772400" cy="1470025"/>
          </a:xfrm>
        </p:spPr>
        <p:txBody>
          <a:bodyPr/>
          <a:lstStyle/>
          <a:p>
            <a:r>
              <a:rPr lang="ko-KR" altLang="en-US" dirty="0" smtClean="0"/>
              <a:t>로봇 공학 과제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201821341</a:t>
            </a:r>
          </a:p>
          <a:p>
            <a:r>
              <a:rPr lang="ko-KR" altLang="en-US" dirty="0" smtClean="0"/>
              <a:t>휴먼지능로봇공학</a:t>
            </a:r>
            <a:r>
              <a:rPr lang="ko-KR" altLang="en-US" dirty="0"/>
              <a:t>과</a:t>
            </a:r>
            <a:endParaRPr lang="en-US" altLang="ko-KR" dirty="0" smtClean="0"/>
          </a:p>
          <a:p>
            <a:r>
              <a:rPr lang="ko-KR" altLang="en-US" dirty="0" smtClean="0"/>
              <a:t>안성</a:t>
            </a:r>
            <a:r>
              <a:rPr lang="ko-KR" altLang="en-US" dirty="0"/>
              <a:t>우</a:t>
            </a:r>
          </a:p>
        </p:txBody>
      </p:sp>
    </p:spTree>
    <p:extLst>
      <p:ext uri="{BB962C8B-B14F-4D97-AF65-F5344CB8AC3E}">
        <p14:creationId xmlns:p14="http://schemas.microsoft.com/office/powerpoint/2010/main" val="445134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사용한 프로그램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err="1" smtClean="0"/>
              <a:t>파이썬</a:t>
            </a:r>
            <a:r>
              <a:rPr lang="ko-KR" altLang="en-US" dirty="0" smtClean="0"/>
              <a:t> </a:t>
            </a:r>
            <a:r>
              <a:rPr lang="en-US" altLang="ko-KR" dirty="0" smtClean="0"/>
              <a:t>3.8 64bit</a:t>
            </a:r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ko-KR" altLang="en-US" dirty="0" smtClean="0"/>
              <a:t>실행 환경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 </a:t>
            </a:r>
            <a:r>
              <a:rPr lang="ko-KR" altLang="en-US" dirty="0" smtClean="0"/>
              <a:t>행렬</a:t>
            </a:r>
            <a:r>
              <a:rPr lang="en-US" altLang="ko-KR" dirty="0" smtClean="0"/>
              <a:t>,</a:t>
            </a:r>
            <a:r>
              <a:rPr lang="ko-KR" altLang="en-US" dirty="0" smtClean="0"/>
              <a:t>수학</a:t>
            </a:r>
            <a:r>
              <a:rPr lang="en-US" altLang="ko-KR" dirty="0" smtClean="0"/>
              <a:t>,</a:t>
            </a:r>
            <a:r>
              <a:rPr lang="ko-KR" altLang="en-US" dirty="0" smtClean="0"/>
              <a:t>그리기 등 코드에 필요한 배경들을 미리 설정함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-</a:t>
            </a:r>
            <a:r>
              <a:rPr lang="en-US" altLang="ko-KR" dirty="0" err="1" smtClean="0"/>
              <a:t>matplotlib</a:t>
            </a:r>
            <a:r>
              <a:rPr lang="ko-KR" altLang="en-US" dirty="0" smtClean="0"/>
              <a:t>은 </a:t>
            </a:r>
            <a:r>
              <a:rPr lang="en-US" altLang="ko-KR" dirty="0" err="1" smtClean="0"/>
              <a:t>cmd</a:t>
            </a:r>
            <a:r>
              <a:rPr lang="ko-KR" altLang="en-US" dirty="0" smtClean="0"/>
              <a:t>창에서 따로 설치함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	-&gt;pip install </a:t>
            </a:r>
            <a:r>
              <a:rPr lang="en-US" altLang="ko-KR" dirty="0" err="1" smtClean="0"/>
              <a:t>matplotlib</a:t>
            </a: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0664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실행영상</a:t>
            </a:r>
            <a:endParaRPr lang="ko-KR" altLang="en-US" dirty="0"/>
          </a:p>
        </p:txBody>
      </p:sp>
      <p:pic>
        <p:nvPicPr>
          <p:cNvPr id="7" name="bandicam-2020-04-26-02-18-41-41.wmv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4888" y="1340768"/>
            <a:ext cx="7383536" cy="5328592"/>
          </a:xfrm>
        </p:spPr>
      </p:pic>
    </p:spTree>
    <p:extLst>
      <p:ext uri="{BB962C8B-B14F-4D97-AF65-F5344CB8AC3E}">
        <p14:creationId xmlns:p14="http://schemas.microsoft.com/office/powerpoint/2010/main" val="132941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실행파일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5215553"/>
              </p:ext>
            </p:extLst>
          </p:nvPr>
        </p:nvGraphicFramePr>
        <p:xfrm>
          <a:off x="3923928" y="2420888"/>
          <a:ext cx="1120775" cy="604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포장기 셸 개체" showAsIcon="1" r:id="rId3" imgW="1121400" imgH="604800" progId="Package">
                  <p:embed/>
                </p:oleObj>
              </mc:Choice>
              <mc:Fallback>
                <p:oleObj name="포장기 셸 개체" showAsIcon="1" r:id="rId3" imgW="1121400" imgH="60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23928" y="2420888"/>
                        <a:ext cx="1120775" cy="604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01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소스 코드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 smtClean="0"/>
              <a:t>설명은 파일 안에 코드랑 같이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9705728"/>
              </p:ext>
            </p:extLst>
          </p:nvPr>
        </p:nvGraphicFramePr>
        <p:xfrm>
          <a:off x="3491880" y="2636912"/>
          <a:ext cx="919162" cy="604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포장기 셸 개체" showAsIcon="1" r:id="rId3" imgW="919440" imgH="604800" progId="Package">
                  <p:embed/>
                </p:oleObj>
              </mc:Choice>
              <mc:Fallback>
                <p:oleObj name="포장기 셸 개체" showAsIcon="1" r:id="rId3" imgW="919440" imgH="60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91880" y="2636912"/>
                        <a:ext cx="919162" cy="604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055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24</Words>
  <Application>Microsoft Office PowerPoint</Application>
  <PresentationFormat>화면 슬라이드 쇼(4:3)</PresentationFormat>
  <Paragraphs>15</Paragraphs>
  <Slides>5</Slides>
  <Notes>0</Notes>
  <HiddenSlides>0</HiddenSlides>
  <MMClips>1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7" baseType="lpstr">
      <vt:lpstr>Office 테마</vt:lpstr>
      <vt:lpstr>패키지</vt:lpstr>
      <vt:lpstr>로봇 공학 과제 </vt:lpstr>
      <vt:lpstr>사용한 프로그램</vt:lpstr>
      <vt:lpstr>실행영상</vt:lpstr>
      <vt:lpstr>실행파일</vt:lpstr>
      <vt:lpstr>소스 코드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 공학 과제</dc:title>
  <dc:creator>pc</dc:creator>
  <cp:lastModifiedBy>pc</cp:lastModifiedBy>
  <cp:revision>3</cp:revision>
  <dcterms:created xsi:type="dcterms:W3CDTF">2020-04-25T17:19:49Z</dcterms:created>
  <dcterms:modified xsi:type="dcterms:W3CDTF">2020-04-25T17:36:13Z</dcterms:modified>
</cp:coreProperties>
</file>

<file path=docProps/thumbnail.jpeg>
</file>